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61" r:id="rId5"/>
    <p:sldId id="262" r:id="rId6"/>
    <p:sldId id="260" r:id="rId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 autoAdjust="0"/>
    <p:restoredTop sz="94586" autoAdjust="0"/>
  </p:normalViewPr>
  <p:slideViewPr>
    <p:cSldViewPr>
      <p:cViewPr>
        <p:scale>
          <a:sx n="60" d="100"/>
          <a:sy n="60" d="100"/>
        </p:scale>
        <p:origin x="-786" y="-30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E9EBEC8E-D2BC-4436-BCD8-57EC155C90D9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BBBBDBE6-95E2-4E8A-9D03-D3C3A46E17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15363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75B3087B-193B-4E26-8C0B-B54974DB9A50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6E74AD-F601-4D2E-8DC1-A008AE123C6C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81E43A-F85B-4D6D-9FB2-09CF7B949F3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90BC05-0DF2-4E15-987F-5AEAE8D772BC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E8E9DC-56F0-461C-9E28-50CC1E6B2AC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746E01-3C61-4ECA-B4D6-346B6574302C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E51731-910F-48F7-B25C-3FD894D957D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4241D8-C438-44D4-9A29-CD042205AD08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EBFE2A-A0B2-4FFE-B510-0EC53828DF9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4AFEE0-E0D3-4BEA-AC68-D6BC92050657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36F9A0-EE38-4377-B235-4889E935E48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E312E5-6538-45F6-A5D3-D39C6DA3828D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04B7BD-64E2-494A-AC34-73617FE9C58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D93926-6E60-4766-8338-781E5DAF178B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03C64C-2C91-435B-8F53-38E6E7A18E4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453818-C5F5-46F8-B288-D2A19F65CDEE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BA8FF7-9B2E-4DF2-BF38-2BAE5A9770A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BD77E3-A143-463B-975D-8C560FC57B5F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58702C-7139-46CB-BFDF-924A40553E2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40F523-0217-43D2-81D6-1AEEE8BF2839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C50062-7EF7-451A-9756-FDEB1961ABB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5AE8A4-18B4-496B-AF8D-60EBB7BA03BF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A7238D-35BA-48DF-BE78-922182883A6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C65E171-7360-43BD-B59F-9A2AE2238C3F}" type="datetimeFigureOut">
              <a:rPr lang="en-US"/>
              <a:pPr>
                <a:defRPr/>
              </a:pPr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D3CD010-32BF-4622-9F35-06A1059BD86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7" name="Picture 2" descr="http://farm3.static.flickr.com/2386/2145079381_bf78526077.jp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-19050"/>
            <a:ext cx="9144000" cy="6877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4338" name="Title 1"/>
          <p:cNvSpPr>
            <a:spLocks noGrp="1"/>
          </p:cNvSpPr>
          <p:nvPr>
            <p:ph type="ctrTitle"/>
          </p:nvPr>
        </p:nvSpPr>
        <p:spPr>
          <a:xfrm>
            <a:off x="685800" y="914400"/>
            <a:ext cx="7772400" cy="1470025"/>
          </a:xfrm>
        </p:spPr>
        <p:txBody>
          <a:bodyPr/>
          <a:lstStyle/>
          <a:p>
            <a:r>
              <a:rPr lang="en-US" u="sng" smtClean="0">
                <a:solidFill>
                  <a:schemeClr val="bg1"/>
                </a:solidFill>
              </a:rPr>
              <a:t>Russian Economy</a:t>
            </a:r>
          </a:p>
        </p:txBody>
      </p:sp>
      <p:sp>
        <p:nvSpPr>
          <p:cNvPr id="14339" name="Subtitle 2"/>
          <p:cNvSpPr>
            <a:spLocks noGrp="1"/>
          </p:cNvSpPr>
          <p:nvPr>
            <p:ph type="subTitle" idx="1"/>
          </p:nvPr>
        </p:nvSpPr>
        <p:spPr>
          <a:xfrm>
            <a:off x="1371600" y="6151563"/>
            <a:ext cx="6400800" cy="685800"/>
          </a:xfrm>
        </p:spPr>
        <p:txBody>
          <a:bodyPr/>
          <a:lstStyle/>
          <a:p>
            <a:r>
              <a:rPr lang="en-US" smtClean="0">
                <a:solidFill>
                  <a:schemeClr val="bg1"/>
                </a:solidFill>
              </a:rPr>
              <a:t>By: Declan, Amanda and Raymond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smtClean="0"/>
              <a:t>Russia’s Resources</a:t>
            </a:r>
          </a:p>
        </p:txBody>
      </p:sp>
      <p:sp>
        <p:nvSpPr>
          <p:cNvPr id="16386" name="Content Placeholder 2"/>
          <p:cNvSpPr>
            <a:spLocks noGrp="1"/>
          </p:cNvSpPr>
          <p:nvPr>
            <p:ph idx="1"/>
          </p:nvPr>
        </p:nvSpPr>
        <p:spPr>
          <a:xfrm rot="10800000" flipV="1">
            <a:off x="381000" y="1676400"/>
            <a:ext cx="8153400" cy="3657600"/>
          </a:xfrm>
        </p:spPr>
        <p:txBody>
          <a:bodyPr/>
          <a:lstStyle/>
          <a:p>
            <a:r>
              <a:rPr lang="en-US" dirty="0" smtClean="0"/>
              <a:t> Russia has many natural resources such as:</a:t>
            </a:r>
          </a:p>
          <a:p>
            <a:pPr lvl="1"/>
            <a:r>
              <a:rPr lang="en-US" dirty="0" smtClean="0"/>
              <a:t>gold, nickel, coal, petroleum, copper, fish, bauxite, iron ore, lead, tin, and zinc.</a:t>
            </a:r>
          </a:p>
          <a:p>
            <a:r>
              <a:rPr lang="en-US" dirty="0" smtClean="0"/>
              <a:t>In 2009, Russia was the world’s leading exporter of gas.</a:t>
            </a:r>
          </a:p>
          <a:p>
            <a:r>
              <a:rPr lang="en-US" dirty="0" smtClean="0"/>
              <a:t>In 2008, Russia was the 4</a:t>
            </a:r>
            <a:r>
              <a:rPr lang="en-US" baseline="30000" dirty="0" smtClean="0"/>
              <a:t>th</a:t>
            </a:r>
            <a:r>
              <a:rPr lang="en-US" dirty="0" smtClean="0"/>
              <a:t> leading producer of electricity (1.04 trillion kWh)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smtClean="0"/>
              <a:t>Russian Port Cities</a:t>
            </a:r>
          </a:p>
        </p:txBody>
      </p:sp>
      <p:sp>
        <p:nvSpPr>
          <p:cNvPr id="1741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Russia has many port cities such as Kaliningrad, St. Petersburg, Murmansk and Vladivostok.</a:t>
            </a:r>
          </a:p>
          <a:p>
            <a:r>
              <a:rPr lang="en-US" dirty="0" smtClean="0"/>
              <a:t>These Port Cities are important because they increase the opportunity of trade with other countries.</a:t>
            </a:r>
          </a:p>
          <a:p>
            <a:r>
              <a:rPr lang="en-US" dirty="0" smtClean="0"/>
              <a:t>Because of these Port Cities, Russian’s are allowed </a:t>
            </a:r>
            <a:r>
              <a:rPr lang="en-US" dirty="0" smtClean="0"/>
              <a:t>to import the </a:t>
            </a:r>
            <a:r>
              <a:rPr lang="en-US" dirty="0" smtClean="0"/>
              <a:t>goods they need.   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smtClean="0"/>
              <a:t>Kaliningrad and Vladivostok</a:t>
            </a:r>
            <a:r>
              <a:rPr lang="en-US" sz="4800" smtClean="0"/>
              <a:t> </a:t>
            </a:r>
            <a:br>
              <a:rPr lang="en-US" sz="4800" smtClean="0"/>
            </a:br>
            <a:endParaRPr lang="en-US" sz="4800" smtClean="0"/>
          </a:p>
        </p:txBody>
      </p:sp>
      <p:sp>
        <p:nvSpPr>
          <p:cNvPr id="2150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b="1" dirty="0" smtClean="0"/>
              <a:t>Kaliningrad:</a:t>
            </a:r>
            <a:r>
              <a:rPr lang="en-US" dirty="0" smtClean="0"/>
              <a:t> a Baltic port in </a:t>
            </a:r>
            <a:r>
              <a:rPr lang="en-US" dirty="0" smtClean="0"/>
              <a:t>north-western Russia</a:t>
            </a:r>
            <a:endParaRPr lang="en-US" dirty="0" smtClean="0"/>
          </a:p>
          <a:p>
            <a:pPr>
              <a:lnSpc>
                <a:spcPct val="90000"/>
              </a:lnSpc>
            </a:pPr>
            <a:r>
              <a:rPr lang="en-US" dirty="0" smtClean="0"/>
              <a:t>No connection to other Russian territories.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Major manufacturing port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Ice-free </a:t>
            </a:r>
          </a:p>
          <a:p>
            <a:pPr>
              <a:lnSpc>
                <a:spcPct val="90000"/>
              </a:lnSpc>
            </a:pPr>
            <a:r>
              <a:rPr lang="en-US" b="1" dirty="0" smtClean="0"/>
              <a:t>Vladivostok: </a:t>
            </a:r>
            <a:r>
              <a:rPr lang="en-US" dirty="0" smtClean="0"/>
              <a:t>South-eastern port in Russia</a:t>
            </a:r>
            <a:endParaRPr lang="en-US" b="1" dirty="0" smtClean="0"/>
          </a:p>
          <a:p>
            <a:pPr>
              <a:lnSpc>
                <a:spcPct val="90000"/>
              </a:lnSpc>
            </a:pPr>
            <a:r>
              <a:rPr lang="en-US" dirty="0" smtClean="0"/>
              <a:t>Only ice-free port in mainland Russia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Biggest ocean port on Pacific coast in Russia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Major industries are fishing and engineering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smtClean="0"/>
              <a:t>Murmansk and St. Petersburg</a:t>
            </a:r>
          </a:p>
        </p:txBody>
      </p:sp>
      <p:sp>
        <p:nvSpPr>
          <p:cNvPr id="2969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1" dirty="0" smtClean="0"/>
              <a:t>Murmansk:</a:t>
            </a:r>
            <a:r>
              <a:rPr lang="en-US" dirty="0" smtClean="0"/>
              <a:t> in kola peninsula </a:t>
            </a:r>
            <a:endParaRPr lang="en-US" dirty="0" smtClean="0"/>
          </a:p>
          <a:p>
            <a:r>
              <a:rPr lang="en-US" dirty="0" smtClean="0"/>
              <a:t>Major industries are: fishing, shipbuilding, fish processing</a:t>
            </a:r>
          </a:p>
          <a:p>
            <a:r>
              <a:rPr lang="en-US" dirty="0" smtClean="0"/>
              <a:t>Largest ice-free port</a:t>
            </a:r>
          </a:p>
          <a:p>
            <a:r>
              <a:rPr lang="en-US" b="1" dirty="0" smtClean="0"/>
              <a:t>St. </a:t>
            </a:r>
            <a:r>
              <a:rPr lang="en-US" b="1" smtClean="0"/>
              <a:t>Petersburg:</a:t>
            </a:r>
          </a:p>
          <a:p>
            <a:pPr>
              <a:buNone/>
            </a:pPr>
            <a:endParaRPr lang="en-US" b="1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smtClean="0"/>
              <a:t>Falling Economy</a:t>
            </a:r>
          </a:p>
        </p:txBody>
      </p:sp>
      <p:sp>
        <p:nvSpPr>
          <p:cNvPr id="2048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Soviet Union fell in 1991. Since then, Russia has been trying to rebuild economy.</a:t>
            </a:r>
          </a:p>
          <a:p>
            <a:r>
              <a:rPr lang="en-US" smtClean="0"/>
              <a:t>Financial crisis in 1998</a:t>
            </a:r>
          </a:p>
          <a:p>
            <a:r>
              <a:rPr lang="en-US" smtClean="0"/>
              <a:t>Main oil company’s CEO was arrested in 2003.</a:t>
            </a:r>
          </a:p>
          <a:p>
            <a:r>
              <a:rPr lang="en-US" smtClean="0"/>
              <a:t>Weak banking system and poor economic growth.</a:t>
            </a:r>
          </a:p>
          <a:p>
            <a:endParaRPr lang="en-US" smtClean="0"/>
          </a:p>
          <a:p>
            <a:endParaRPr lang="en-US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</TotalTime>
  <Words>240</Words>
  <Application>Microsoft Office PowerPoint</Application>
  <PresentationFormat>On-screen Show (4:3)</PresentationFormat>
  <Paragraphs>31</Paragraphs>
  <Slides>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Russian Economy</vt:lpstr>
      <vt:lpstr>Russia’s Resources</vt:lpstr>
      <vt:lpstr>Russian Port Cities</vt:lpstr>
      <vt:lpstr>Kaliningrad and Vladivostok  </vt:lpstr>
      <vt:lpstr>Murmansk and St. Petersburg</vt:lpstr>
      <vt:lpstr>Falling Economy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Russia Economy</dc:title>
  <dc:creator>Michelle</dc:creator>
  <cp:lastModifiedBy>Amanda</cp:lastModifiedBy>
  <cp:revision>15</cp:revision>
  <dcterms:created xsi:type="dcterms:W3CDTF">2010-12-13T22:06:37Z</dcterms:created>
  <dcterms:modified xsi:type="dcterms:W3CDTF">2010-12-14T21:45:21Z</dcterms:modified>
</cp:coreProperties>
</file>

<file path=docProps/thumbnail.jpeg>
</file>